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2" r:id="rId3"/>
    <p:sldId id="293" r:id="rId4"/>
    <p:sldId id="294" r:id="rId5"/>
    <p:sldId id="311" r:id="rId6"/>
    <p:sldId id="318" r:id="rId7"/>
    <p:sldId id="317" r:id="rId8"/>
  </p:sldIdLst>
  <p:sldSz cx="9144000" cy="6858000" type="screen4x3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5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9580B0-CC04-464F-BE72-6E944682AA45}" v="6" dt="2024-10-10T21:32:36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461" autoAdjust="0"/>
  </p:normalViewPr>
  <p:slideViewPr>
    <p:cSldViewPr>
      <p:cViewPr varScale="1">
        <p:scale>
          <a:sx n="69" d="100"/>
          <a:sy n="69" d="100"/>
        </p:scale>
        <p:origin x="70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, Lily@DRE" userId="c43681e2-d800-478b-b939-641f45948fac" providerId="ADAL" clId="{5A9580B0-CC04-464F-BE72-6E944682AA45}"/>
    <pc:docChg chg="undo custSel addSld delSld modSld sldOrd modNotesMaster modHandout">
      <pc:chgData name="Liu, Lily@DRE" userId="c43681e2-d800-478b-b939-641f45948fac" providerId="ADAL" clId="{5A9580B0-CC04-464F-BE72-6E944682AA45}" dt="2024-10-11T20:04:58.042" v="878" actId="20577"/>
      <pc:docMkLst>
        <pc:docMk/>
      </pc:docMkLst>
      <pc:sldChg chg="modSp mod">
        <pc:chgData name="Liu, Lily@DRE" userId="c43681e2-d800-478b-b939-641f45948fac" providerId="ADAL" clId="{5A9580B0-CC04-464F-BE72-6E944682AA45}" dt="2024-10-09T15:57:45.559" v="544" actId="20577"/>
        <pc:sldMkLst>
          <pc:docMk/>
          <pc:sldMk cId="0" sldId="256"/>
        </pc:sldMkLst>
        <pc:spChg chg="mod">
          <ac:chgData name="Liu, Lily@DRE" userId="c43681e2-d800-478b-b939-641f45948fac" providerId="ADAL" clId="{5A9580B0-CC04-464F-BE72-6E944682AA45}" dt="2024-10-09T15:57:45.559" v="544" actId="20577"/>
          <ac:spMkLst>
            <pc:docMk/>
            <pc:sldMk cId="0" sldId="256"/>
            <ac:spMk id="15363" creationId="{00000000-0000-0000-0000-000000000000}"/>
          </ac:spMkLst>
        </pc:spChg>
      </pc:sldChg>
      <pc:sldChg chg="modSp mod">
        <pc:chgData name="Liu, Lily@DRE" userId="c43681e2-d800-478b-b939-641f45948fac" providerId="ADAL" clId="{5A9580B0-CC04-464F-BE72-6E944682AA45}" dt="2024-10-11T20:04:58.042" v="878" actId="20577"/>
        <pc:sldMkLst>
          <pc:docMk/>
          <pc:sldMk cId="0" sldId="292"/>
        </pc:sldMkLst>
        <pc:spChg chg="mod">
          <ac:chgData name="Liu, Lily@DRE" userId="c43681e2-d800-478b-b939-641f45948fac" providerId="ADAL" clId="{5A9580B0-CC04-464F-BE72-6E944682AA45}" dt="2024-10-10T17:37:53.133" v="844" actId="14100"/>
          <ac:spMkLst>
            <pc:docMk/>
            <pc:sldMk cId="0" sldId="292"/>
            <ac:spMk id="16385" creationId="{00000000-0000-0000-0000-000000000000}"/>
          </ac:spMkLst>
        </pc:spChg>
        <pc:spChg chg="mod">
          <ac:chgData name="Liu, Lily@DRE" userId="c43681e2-d800-478b-b939-641f45948fac" providerId="ADAL" clId="{5A9580B0-CC04-464F-BE72-6E944682AA45}" dt="2024-10-11T20:04:58.042" v="878" actId="20577"/>
          <ac:spMkLst>
            <pc:docMk/>
            <pc:sldMk cId="0" sldId="292"/>
            <ac:spMk id="16386" creationId="{00000000-0000-0000-0000-000000000000}"/>
          </ac:spMkLst>
        </pc:spChg>
      </pc:sldChg>
      <pc:sldChg chg="modSp mod">
        <pc:chgData name="Liu, Lily@DRE" userId="c43681e2-d800-478b-b939-641f45948fac" providerId="ADAL" clId="{5A9580B0-CC04-464F-BE72-6E944682AA45}" dt="2024-10-09T15:44:45.039" v="512" actId="255"/>
        <pc:sldMkLst>
          <pc:docMk/>
          <pc:sldMk cId="0" sldId="293"/>
        </pc:sldMkLst>
        <pc:spChg chg="mod">
          <ac:chgData name="Liu, Lily@DRE" userId="c43681e2-d800-478b-b939-641f45948fac" providerId="ADAL" clId="{5A9580B0-CC04-464F-BE72-6E944682AA45}" dt="2024-10-09T15:44:45.039" v="512" actId="255"/>
          <ac:spMkLst>
            <pc:docMk/>
            <pc:sldMk cId="0" sldId="293"/>
            <ac:spMk id="17409" creationId="{00000000-0000-0000-0000-000000000000}"/>
          </ac:spMkLst>
        </pc:spChg>
      </pc:sldChg>
      <pc:sldChg chg="modSp mod">
        <pc:chgData name="Liu, Lily@DRE" userId="c43681e2-d800-478b-b939-641f45948fac" providerId="ADAL" clId="{5A9580B0-CC04-464F-BE72-6E944682AA45}" dt="2024-10-09T15:57:34.410" v="539" actId="20577"/>
        <pc:sldMkLst>
          <pc:docMk/>
          <pc:sldMk cId="0" sldId="294"/>
        </pc:sldMkLst>
        <pc:spChg chg="mod">
          <ac:chgData name="Liu, Lily@DRE" userId="c43681e2-d800-478b-b939-641f45948fac" providerId="ADAL" clId="{5A9580B0-CC04-464F-BE72-6E944682AA45}" dt="2024-10-09T15:57:34.410" v="539" actId="20577"/>
          <ac:spMkLst>
            <pc:docMk/>
            <pc:sldMk cId="0" sldId="294"/>
            <ac:spMk id="18433" creationId="{00000000-0000-0000-0000-000000000000}"/>
          </ac:spMkLst>
        </pc:spChg>
        <pc:spChg chg="mod">
          <ac:chgData name="Liu, Lily@DRE" userId="c43681e2-d800-478b-b939-641f45948fac" providerId="ADAL" clId="{5A9580B0-CC04-464F-BE72-6E944682AA45}" dt="2024-10-09T15:37:23.692" v="508" actId="255"/>
          <ac:spMkLst>
            <pc:docMk/>
            <pc:sldMk cId="0" sldId="294"/>
            <ac:spMk id="18434" creationId="{00000000-0000-0000-0000-000000000000}"/>
          </ac:spMkLst>
        </pc:spChg>
      </pc:sldChg>
      <pc:sldChg chg="modSp mod">
        <pc:chgData name="Liu, Lily@DRE" userId="c43681e2-d800-478b-b939-641f45948fac" providerId="ADAL" clId="{5A9580B0-CC04-464F-BE72-6E944682AA45}" dt="2024-10-10T15:35:55.682" v="696"/>
        <pc:sldMkLst>
          <pc:docMk/>
          <pc:sldMk cId="0" sldId="311"/>
        </pc:sldMkLst>
        <pc:spChg chg="mod">
          <ac:chgData name="Liu, Lily@DRE" userId="c43681e2-d800-478b-b939-641f45948fac" providerId="ADAL" clId="{5A9580B0-CC04-464F-BE72-6E944682AA45}" dt="2024-10-09T15:57:54.692" v="549" actId="6549"/>
          <ac:spMkLst>
            <pc:docMk/>
            <pc:sldMk cId="0" sldId="311"/>
            <ac:spMk id="19457" creationId="{00000000-0000-0000-0000-000000000000}"/>
          </ac:spMkLst>
        </pc:spChg>
        <pc:spChg chg="mod">
          <ac:chgData name="Liu, Lily@DRE" userId="c43681e2-d800-478b-b939-641f45948fac" providerId="ADAL" clId="{5A9580B0-CC04-464F-BE72-6E944682AA45}" dt="2024-10-10T15:35:55.682" v="696"/>
          <ac:spMkLst>
            <pc:docMk/>
            <pc:sldMk cId="0" sldId="311"/>
            <ac:spMk id="19458" creationId="{00000000-0000-0000-0000-000000000000}"/>
          </ac:spMkLst>
        </pc:spChg>
      </pc:sldChg>
      <pc:sldChg chg="del">
        <pc:chgData name="Liu, Lily@DRE" userId="c43681e2-d800-478b-b939-641f45948fac" providerId="ADAL" clId="{5A9580B0-CC04-464F-BE72-6E944682AA45}" dt="2024-10-09T15:05:18.194" v="47" actId="2696"/>
        <pc:sldMkLst>
          <pc:docMk/>
          <pc:sldMk cId="0" sldId="313"/>
        </pc:sldMkLst>
      </pc:sldChg>
      <pc:sldChg chg="del">
        <pc:chgData name="Liu, Lily@DRE" userId="c43681e2-d800-478b-b939-641f45948fac" providerId="ADAL" clId="{5A9580B0-CC04-464F-BE72-6E944682AA45}" dt="2024-10-09T15:05:26.357" v="48" actId="2696"/>
        <pc:sldMkLst>
          <pc:docMk/>
          <pc:sldMk cId="0" sldId="314"/>
        </pc:sldMkLst>
      </pc:sldChg>
      <pc:sldChg chg="del">
        <pc:chgData name="Liu, Lily@DRE" userId="c43681e2-d800-478b-b939-641f45948fac" providerId="ADAL" clId="{5A9580B0-CC04-464F-BE72-6E944682AA45}" dt="2024-10-09T15:05:34.193" v="49" actId="2696"/>
        <pc:sldMkLst>
          <pc:docMk/>
          <pc:sldMk cId="0" sldId="315"/>
        </pc:sldMkLst>
      </pc:sldChg>
      <pc:sldChg chg="del">
        <pc:chgData name="Liu, Lily@DRE" userId="c43681e2-d800-478b-b939-641f45948fac" providerId="ADAL" clId="{5A9580B0-CC04-464F-BE72-6E944682AA45}" dt="2024-10-09T15:05:38.500" v="50" actId="2696"/>
        <pc:sldMkLst>
          <pc:docMk/>
          <pc:sldMk cId="0" sldId="316"/>
        </pc:sldMkLst>
      </pc:sldChg>
      <pc:sldChg chg="modSp add mod ord">
        <pc:chgData name="Liu, Lily@DRE" userId="c43681e2-d800-478b-b939-641f45948fac" providerId="ADAL" clId="{5A9580B0-CC04-464F-BE72-6E944682AA45}" dt="2024-10-10T19:31:08.559" v="869" actId="255"/>
        <pc:sldMkLst>
          <pc:docMk/>
          <pc:sldMk cId="565133240" sldId="318"/>
        </pc:sldMkLst>
        <pc:spChg chg="mod">
          <ac:chgData name="Liu, Lily@DRE" userId="c43681e2-d800-478b-b939-641f45948fac" providerId="ADAL" clId="{5A9580B0-CC04-464F-BE72-6E944682AA45}" dt="2024-10-10T19:31:08.559" v="869" actId="255"/>
          <ac:spMkLst>
            <pc:docMk/>
            <pc:sldMk cId="565133240" sldId="318"/>
            <ac:spMk id="18434" creationId="{85F3B17A-2F0B-620A-C911-D13CB52A2F6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13705" cy="462758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972" y="3"/>
            <a:ext cx="3013705" cy="462758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557C3C-0EBC-4165-AD0D-96066A4DA6EF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4905"/>
            <a:ext cx="3013705" cy="462758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972" y="8774905"/>
            <a:ext cx="3013705" cy="462758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1C60C2-5CBE-4052-851D-BCE5298595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13705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972" y="3"/>
            <a:ext cx="3013705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364773A-2268-415F-8204-C943842BF746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5325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955" y="4389044"/>
            <a:ext cx="5561340" cy="415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4905"/>
            <a:ext cx="3013705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972" y="8774905"/>
            <a:ext cx="3013705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AFF98B-1CB6-4ADE-B7E5-3E3A8F100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AFF98B-1CB6-4ADE-B7E5-3E3A8F1007B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A flag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72263" y="304800"/>
            <a:ext cx="220821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CA pix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3049588"/>
            <a:ext cx="9144000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6400800" cy="8382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23CE-0B9A-49CF-AB9F-72596E3BD22F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5B51-30B8-4488-9106-A5894021C0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984F1-A5B9-4F03-A368-62D82303A2D0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86224-84E0-482F-8BC0-2012EA4E9C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41DA4-C833-440F-A893-515D65A9805D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B75B3-80FF-4AEF-858C-2EB1A976A9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947EC-30FD-41FE-B647-E2BE55A3740C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BDCF-20A2-4869-9342-41A7686221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6B8EE-8B72-4DD7-A20E-6BC1A86DC794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EEE9A-B9FD-4DB2-8BB4-46DF545AEE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6716C-DAB6-4C98-8224-3CFF5DC1606B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02E8D-6303-44E1-A091-B70187D19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68B4-39D6-4D29-84F0-C24A282D8538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E192A-26B7-417F-8F1F-FE3368E03F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74A61-D131-43C3-B2EC-D1E08140175C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8C794-7395-4C3D-9BB7-D878A7162B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4B9FC-0283-49E9-BBED-20A4BAB3748B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0DC93-0338-441E-8188-6DD670B66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6108-7000-44F0-9744-1D2B9638FD92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61FF2-F465-4A76-9209-FC477C151F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60479-C560-44A1-A0C1-AA473AA457BB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642FC-4BD6-417B-A862-C768C60BA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0000">
              <a:schemeClr val="accent6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C4A9EF-8747-42A8-9D33-DB7CE1236021}" type="datetimeFigureOut">
              <a:rPr lang="en-US"/>
              <a:pPr>
                <a:defRPr/>
              </a:pPr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905070-12B0-47E8-9AAE-336074BC6E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 descr="CA footer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375400"/>
            <a:ext cx="9144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e.ca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0000">
              <a:schemeClr val="accent6">
                <a:lumMod val="20000"/>
                <a:lumOff val="80000"/>
                <a:alpha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altLang="zh-CN" dirty="0">
                <a:ea typeface="宋体" pitchFamily="2" charset="-122"/>
              </a:rPr>
              <a:t>Department of Real Estate</a:t>
            </a:r>
            <a:endParaRPr lang="en-US" dirty="0"/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6629400" cy="609600"/>
          </a:xfrm>
        </p:spPr>
        <p:txBody>
          <a:bodyPr/>
          <a:lstStyle/>
          <a:p>
            <a:pPr algn="ctr" eaLnBrk="1" hangingPunct="1"/>
            <a:endParaRPr lang="en-US" sz="1800" b="1" dirty="0">
              <a:solidFill>
                <a:srgbClr val="EDF0E9"/>
              </a:solidFill>
            </a:endParaRPr>
          </a:p>
          <a:p>
            <a:pPr algn="ctr" eaLnBrk="1" hangingPunct="1"/>
            <a:r>
              <a:rPr lang="en-US" sz="3600" b="1" dirty="0">
                <a:solidFill>
                  <a:srgbClr val="EDF0E9"/>
                </a:solidFill>
              </a:rPr>
              <a:t>Fraud Prevention</a:t>
            </a:r>
          </a:p>
          <a:p>
            <a:pPr algn="ctr" eaLnBrk="1" hangingPunct="1"/>
            <a:r>
              <a:rPr lang="en-US" sz="2400" b="1" dirty="0">
                <a:solidFill>
                  <a:srgbClr val="EDF0E9"/>
                </a:solidFill>
              </a:rPr>
              <a:t>Lily Liu</a:t>
            </a:r>
          </a:p>
          <a:p>
            <a:pPr algn="ctr" eaLnBrk="1" hangingPunct="1"/>
            <a:r>
              <a:rPr lang="en-US" sz="2400" b="1" dirty="0">
                <a:solidFill>
                  <a:srgbClr val="EDF0E9"/>
                </a:solidFill>
              </a:rPr>
              <a:t>Special Investigator</a:t>
            </a:r>
          </a:p>
          <a:p>
            <a:pPr eaLnBrk="1" hangingPunct="1"/>
            <a:endParaRPr lang="en-US" sz="2000" b="1" dirty="0">
              <a:solidFill>
                <a:srgbClr val="EDF0E9"/>
              </a:solidFill>
            </a:endParaRPr>
          </a:p>
          <a:p>
            <a:pPr eaLnBrk="1" hangingPunct="1"/>
            <a:endParaRPr lang="en-US" sz="2000" b="1" dirty="0">
              <a:solidFill>
                <a:srgbClr val="EDF0E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41438"/>
          </a:xfrm>
        </p:spPr>
        <p:txBody>
          <a:bodyPr/>
          <a:lstStyle/>
          <a:p>
            <a:pPr eaLnBrk="1" hangingPunct="1"/>
            <a:br>
              <a:rPr lang="en-US" dirty="0"/>
            </a:br>
            <a:br>
              <a:rPr lang="en-US" dirty="0"/>
            </a:br>
            <a:r>
              <a:rPr lang="en-US" sz="3600" dirty="0"/>
              <a:t>An Agent is Required to have a Real Estate License to Provide You Help with: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7924800" cy="4297363"/>
          </a:xfrm>
        </p:spPr>
        <p:txBody>
          <a:bodyPr/>
          <a:lstStyle/>
          <a:p>
            <a:pPr eaLnBrk="1" hangingPunct="1"/>
            <a:r>
              <a:rPr lang="en-US" sz="2800" dirty="0"/>
              <a:t>Buying a House</a:t>
            </a:r>
          </a:p>
          <a:p>
            <a:pPr eaLnBrk="1" hangingPunct="1"/>
            <a:r>
              <a:rPr lang="en-US" sz="2800" dirty="0"/>
              <a:t>Selling a House</a:t>
            </a:r>
          </a:p>
          <a:p>
            <a:pPr eaLnBrk="1" hangingPunct="1"/>
            <a:r>
              <a:rPr lang="en-US" sz="2800" dirty="0"/>
              <a:t>Collecting House Rent on Behalf of Landlord</a:t>
            </a:r>
          </a:p>
          <a:p>
            <a:pPr eaLnBrk="1" hangingPunct="1"/>
            <a:r>
              <a:rPr lang="en-US" sz="2800" dirty="0"/>
              <a:t>Obtaining a Mortgage Loan </a:t>
            </a:r>
          </a:p>
          <a:p>
            <a:pPr eaLnBrk="1" hangingPunct="1"/>
            <a:endParaRPr lang="en-US" sz="1400" dirty="0"/>
          </a:p>
          <a:p>
            <a:pPr marL="0" indent="0" eaLnBrk="1" hangingPunct="1">
              <a:buNone/>
            </a:pPr>
            <a:r>
              <a:rPr lang="en-US" dirty="0"/>
              <a:t>Three Types of Licenses:</a:t>
            </a:r>
          </a:p>
          <a:p>
            <a:pPr eaLnBrk="1" hangingPunct="1"/>
            <a:r>
              <a:rPr lang="en-US" sz="2800" dirty="0"/>
              <a:t>Salesperson</a:t>
            </a:r>
          </a:p>
          <a:p>
            <a:pPr eaLnBrk="1" hangingPunct="1"/>
            <a:r>
              <a:rPr lang="en-US" sz="2800" dirty="0"/>
              <a:t>Broker</a:t>
            </a:r>
          </a:p>
          <a:p>
            <a:pPr eaLnBrk="1" hangingPunct="1"/>
            <a:r>
              <a:rPr lang="en-US" sz="2800" dirty="0"/>
              <a:t>Corporation</a:t>
            </a:r>
          </a:p>
          <a:p>
            <a:pPr lvl="3" eaLnBrk="1" hangingPunct="1"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Always Enter into Contracts with </a:t>
            </a:r>
            <a:r>
              <a:rPr lang="en-US" sz="3200" dirty="0"/>
              <a:t>Licensed Individuals: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7848600" cy="4144963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en-US" sz="2800" dirty="0"/>
              <a:t>For Professional Assistance</a:t>
            </a:r>
          </a:p>
          <a:p>
            <a:pPr eaLnBrk="1" hangingPunct="1"/>
            <a:r>
              <a:rPr lang="en-US" sz="2800" dirty="0"/>
              <a:t>To Protect your Legal Rights</a:t>
            </a:r>
          </a:p>
          <a:p>
            <a:pPr eaLnBrk="1" hangingPunct="1"/>
            <a:r>
              <a:rPr lang="en-US" sz="2800" dirty="0"/>
              <a:t>To Protect your Benefits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Tips To Avoid Being a Victim of Fraud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534400" cy="4373563"/>
          </a:xfrm>
        </p:spPr>
        <p:txBody>
          <a:bodyPr/>
          <a:lstStyle/>
          <a:p>
            <a:pPr eaLnBrk="1" hangingPunct="1"/>
            <a:r>
              <a:rPr lang="en-US" dirty="0"/>
              <a:t> </a:t>
            </a:r>
            <a:r>
              <a:rPr lang="en-US" sz="2800" dirty="0"/>
              <a:t>Be Careful when Contacted by Anyone   </a:t>
            </a:r>
            <a:br>
              <a:rPr lang="en-US" sz="2800" dirty="0"/>
            </a:br>
            <a:r>
              <a:rPr lang="en-US" sz="2800" dirty="0"/>
              <a:t>         </a:t>
            </a:r>
            <a:r>
              <a:rPr lang="en-US" dirty="0"/>
              <a:t>You Do Not Know</a:t>
            </a:r>
          </a:p>
          <a:p>
            <a:pPr eaLnBrk="1" hangingPunct="1"/>
            <a:r>
              <a:rPr lang="en-US" sz="2800" dirty="0"/>
              <a:t>Ask Questions – Lots of Questions</a:t>
            </a:r>
          </a:p>
          <a:p>
            <a:pPr eaLnBrk="1" hangingPunct="1"/>
            <a:r>
              <a:rPr lang="en-US" sz="2800" dirty="0"/>
              <a:t>Ask for their License Number</a:t>
            </a:r>
          </a:p>
          <a:p>
            <a:pPr eaLnBrk="1" hangingPunct="1"/>
            <a:r>
              <a:rPr lang="en-US" sz="2800" dirty="0"/>
              <a:t>Don’t be Pressured to </a:t>
            </a:r>
            <a:r>
              <a:rPr lang="en-US" dirty="0"/>
              <a:t>“Take Action Now”</a:t>
            </a:r>
          </a:p>
          <a:p>
            <a:pPr eaLnBrk="1" hangingPunct="1"/>
            <a:r>
              <a:rPr lang="en-US" sz="2800" dirty="0"/>
              <a:t>Don’t Sign Anything You Do Not Understand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639762"/>
          </a:xfrm>
        </p:spPr>
        <p:txBody>
          <a:bodyPr/>
          <a:lstStyle/>
          <a:p>
            <a:r>
              <a:rPr lang="en-US" sz="3600" dirty="0"/>
              <a:t>Tips To Avoid Being a Victim of Fraud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800600"/>
          </a:xfrm>
        </p:spPr>
        <p:txBody>
          <a:bodyPr/>
          <a:lstStyle/>
          <a:p>
            <a:r>
              <a:rPr lang="en-US" sz="2800" dirty="0"/>
              <a:t>Be Careful When Offered </a:t>
            </a:r>
            <a:r>
              <a:rPr lang="en-US" dirty="0"/>
              <a:t>“Guarantees”</a:t>
            </a:r>
          </a:p>
          <a:p>
            <a:r>
              <a:rPr lang="en-US" sz="2800" dirty="0"/>
              <a:t>Don’t be Taken by Anything that Sounds   </a:t>
            </a:r>
            <a:br>
              <a:rPr lang="en-US" sz="2800" dirty="0"/>
            </a:br>
            <a:r>
              <a:rPr lang="en-US" sz="2800" dirty="0"/>
              <a:t>            “Too Good to be True”</a:t>
            </a:r>
          </a:p>
          <a:p>
            <a:r>
              <a:rPr lang="en-US" sz="2800" dirty="0"/>
              <a:t>Don’t Pay Fees Up-Front </a:t>
            </a:r>
          </a:p>
          <a:p>
            <a:pPr marL="0" indent="0">
              <a:buNone/>
            </a:pPr>
            <a:r>
              <a:rPr lang="en-US" sz="2800" dirty="0"/>
              <a:t>		</a:t>
            </a:r>
            <a:r>
              <a:rPr lang="en-US" dirty="0"/>
              <a:t>Especially with Cash</a:t>
            </a:r>
          </a:p>
          <a:p>
            <a:r>
              <a:rPr lang="en-US" sz="2800" dirty="0"/>
              <a:t>Don’t Sign Any </a:t>
            </a:r>
            <a:r>
              <a:rPr lang="en-US" dirty="0"/>
              <a:t>Blank Document</a:t>
            </a:r>
          </a:p>
          <a:p>
            <a:pPr>
              <a:buFont typeface="Arial" charset="0"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8D4CC-0448-655A-F729-BCE2EC9D6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6285C697-F156-34C9-F4B4-8CD3EA5F6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Tips To Avoid Being a Victim of Fraud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5F3B17A-2F0B-620A-C911-D13CB52A2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534400" cy="4373563"/>
          </a:xfrm>
        </p:spPr>
        <p:txBody>
          <a:bodyPr/>
          <a:lstStyle/>
          <a:p>
            <a:pPr eaLnBrk="1" hangingPunct="1"/>
            <a:r>
              <a:rPr lang="en-US" dirty="0"/>
              <a:t> </a:t>
            </a:r>
            <a:r>
              <a:rPr lang="en-US" sz="2800" dirty="0"/>
              <a:t>Contact the DRE to </a:t>
            </a:r>
            <a:r>
              <a:rPr lang="en-US" dirty="0"/>
              <a:t>Verify a Real Estate License</a:t>
            </a:r>
          </a:p>
          <a:p>
            <a:pPr eaLnBrk="1" hangingPunct="1"/>
            <a:r>
              <a:rPr lang="en-US" sz="2800" dirty="0"/>
              <a:t>Check on </a:t>
            </a:r>
            <a:r>
              <a:rPr lang="en-US" dirty="0"/>
              <a:t>Your Property/Land </a:t>
            </a:r>
            <a:r>
              <a:rPr lang="en-US" sz="2800" dirty="0"/>
              <a:t>via the County Clerk’s Office</a:t>
            </a:r>
          </a:p>
          <a:p>
            <a:pPr eaLnBrk="1" hangingPunct="1"/>
            <a:r>
              <a:rPr lang="en-US" dirty="0"/>
              <a:t>Google</a:t>
            </a:r>
            <a:r>
              <a:rPr lang="en-US" sz="2800" dirty="0"/>
              <a:t> Your Property/Land</a:t>
            </a:r>
          </a:p>
        </p:txBody>
      </p:sp>
    </p:spTree>
    <p:extLst>
      <p:ext uri="{BB962C8B-B14F-4D97-AF65-F5344CB8AC3E}">
        <p14:creationId xmlns:p14="http://schemas.microsoft.com/office/powerpoint/2010/main" val="56513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000" dirty="0"/>
              <a:t>Contact Department of Real Estate </a:t>
            </a: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381000" y="1219200"/>
            <a:ext cx="8305800" cy="329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500" dirty="0">
                <a:latin typeface="Century" pitchFamily="18" charset="0"/>
              </a:rPr>
              <a:t> </a:t>
            </a:r>
            <a:r>
              <a:rPr lang="en-US" altLang="en-US" sz="2500" dirty="0">
                <a:solidFill>
                  <a:srgbClr val="333A1D"/>
                </a:solidFill>
                <a:latin typeface="Century" pitchFamily="18" charset="0"/>
              </a:rPr>
              <a:t>●  </a:t>
            </a:r>
            <a:r>
              <a:rPr lang="en-US" altLang="en-US" sz="3600" dirty="0">
                <a:solidFill>
                  <a:srgbClr val="333A1D"/>
                </a:solidFill>
                <a:latin typeface="Century" pitchFamily="18" charset="0"/>
              </a:rPr>
              <a:t>Toll Free Calls</a:t>
            </a:r>
          </a:p>
          <a:p>
            <a:r>
              <a:rPr lang="en-US" altLang="en-US" sz="3600" dirty="0">
                <a:solidFill>
                  <a:srgbClr val="333A1D"/>
                </a:solidFill>
                <a:latin typeface="Century" pitchFamily="18" charset="0"/>
              </a:rPr>
              <a:t>	877 -373-4542</a:t>
            </a:r>
          </a:p>
          <a:p>
            <a:endParaRPr lang="en-US" altLang="en-US" sz="3600" dirty="0">
              <a:solidFill>
                <a:srgbClr val="333A1D"/>
              </a:solidFill>
              <a:latin typeface="Century" pitchFamily="18" charset="0"/>
            </a:endParaRPr>
          </a:p>
          <a:p>
            <a:r>
              <a:rPr lang="en-US" altLang="en-US" sz="2900" dirty="0">
                <a:latin typeface="Century" pitchFamily="18" charset="0"/>
              </a:rPr>
              <a:t>●  </a:t>
            </a:r>
            <a:r>
              <a:rPr lang="en-US" altLang="en-US" sz="5400" dirty="0">
                <a:latin typeface="Century" pitchFamily="18" charset="0"/>
                <a:hlinkClick r:id="rId3"/>
              </a:rPr>
              <a:t>www.dre.ca.gov</a:t>
            </a:r>
            <a:endParaRPr lang="en-US" altLang="en-US" sz="5400" dirty="0">
              <a:latin typeface="Century" pitchFamily="18" charset="0"/>
            </a:endParaRPr>
          </a:p>
          <a:p>
            <a:endParaRPr lang="en-US" sz="4800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presentation featuring the State of California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lebration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ca50ade-1731-4853-b7a0-89a7d3437ea0}" enabled="0" method="" siteId="{dca50ade-1731-4853-b7a0-89a7d3437ea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Business presentation featuring the State of California</Template>
  <TotalTime>2186</TotalTime>
  <Words>224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宋体</vt:lpstr>
      <vt:lpstr>Arial</vt:lpstr>
      <vt:lpstr>Calibri</vt:lpstr>
      <vt:lpstr>Century</vt:lpstr>
      <vt:lpstr>Constantia</vt:lpstr>
      <vt:lpstr>Wingdings</vt:lpstr>
      <vt:lpstr>Business presentation featuring the State of California</vt:lpstr>
      <vt:lpstr>Department of Real Estate</vt:lpstr>
      <vt:lpstr>  An Agent is Required to have a Real Estate License to Provide You Help with: </vt:lpstr>
      <vt:lpstr>Always Enter into Contracts with Licensed Individuals:</vt:lpstr>
      <vt:lpstr>Tips To Avoid Being a Victim of Fraud</vt:lpstr>
      <vt:lpstr>Tips To Avoid Being a Victim of Fraud</vt:lpstr>
      <vt:lpstr>Tips To Avoid Being a Victim of Fraud</vt:lpstr>
      <vt:lpstr>Contact Department of Real Estate </vt:lpstr>
    </vt:vector>
  </TitlesOfParts>
  <Company>California Department of Real Estate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HAndrade</dc:creator>
  <cp:lastModifiedBy>Liu, Lily@DRE</cp:lastModifiedBy>
  <cp:revision>301</cp:revision>
  <cp:lastPrinted>2024-10-10T19:32:16Z</cp:lastPrinted>
  <dcterms:created xsi:type="dcterms:W3CDTF">2009-03-26T21:37:19Z</dcterms:created>
  <dcterms:modified xsi:type="dcterms:W3CDTF">2024-10-11T20:05:05Z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TC300031711033</vt:lpwstr>
  </property>
</Properties>
</file>